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pt-BR"/>
    </a:defPPr>
    <a:lvl1pPr marL="0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>
        <p:scale>
          <a:sx n="40" d="100"/>
          <a:sy n="40" d="100"/>
        </p:scale>
        <p:origin x="30" y="-7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3BC9-8069-524B-A272-3DF7944FA34E}" type="datetimeFigureOut">
              <a:rPr lang="pt-BR" smtClean="0"/>
              <a:t>24/10/2018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16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7586" y="1217661"/>
            <a:ext cx="6249080" cy="249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1237459" y="587827"/>
            <a:ext cx="211618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>
                <a:solidFill>
                  <a:schemeClr val="bg1"/>
                </a:solidFill>
              </a:rPr>
              <a:t>APLICATIVO PARA SALÕES DE BELEZA: DIVULGAÇÕES DE SERVIÇOS E GESTÃO NO AGENDAMENTO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6000" dirty="0">
                <a:solidFill>
                  <a:schemeClr val="bg1"/>
                </a:solidFill>
              </a:rPr>
              <a:t>Autores: </a:t>
            </a:r>
            <a:r>
              <a:rPr lang="pt-BR" sz="6000" b="1" dirty="0">
                <a:solidFill>
                  <a:schemeClr val="bg1"/>
                </a:solidFill>
              </a:rPr>
              <a:t>Rodrigo P Gonçalves¹ e Nathan Elias Alves Souza¹</a:t>
            </a:r>
          </a:p>
          <a:p>
            <a:r>
              <a:rPr lang="pt-BR" sz="6000" dirty="0">
                <a:solidFill>
                  <a:schemeClr val="bg1"/>
                </a:solidFill>
              </a:rPr>
              <a:t>Orientador(a): </a:t>
            </a:r>
            <a:r>
              <a:rPr lang="pt-BR" sz="6000" b="1" dirty="0" err="1">
                <a:solidFill>
                  <a:schemeClr val="bg1"/>
                </a:solidFill>
              </a:rPr>
              <a:t>Cacildo</a:t>
            </a:r>
            <a:r>
              <a:rPr lang="pt-BR" sz="6000" b="1" dirty="0">
                <a:solidFill>
                  <a:schemeClr val="bg1"/>
                </a:solidFill>
              </a:rPr>
              <a:t> José </a:t>
            </a:r>
            <a:r>
              <a:rPr lang="pt-BR" sz="6000" b="1" dirty="0" err="1">
                <a:solidFill>
                  <a:schemeClr val="bg1"/>
                </a:solidFill>
              </a:rPr>
              <a:t>Devos</a:t>
            </a:r>
            <a:r>
              <a:rPr lang="pt-BR" sz="6000" b="1" dirty="0">
                <a:solidFill>
                  <a:schemeClr val="bg1"/>
                </a:solidFill>
              </a:rPr>
              <a:t> Borges²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83391" y="4822403"/>
            <a:ext cx="295755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DE INFORMAÇÃO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383391" y="7863840"/>
            <a:ext cx="1409609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RESUMO</a:t>
            </a:r>
          </a:p>
          <a:p>
            <a:r>
              <a:rPr lang="pt-BR" sz="4800" dirty="0"/>
              <a:t>As inovações, mudanças e tecnologias de informação estão se tornando cada vez mais essenciais na vida das pessoas, e com a popularização dos dispositivos móveis, Este trabalho buscou analisar e desenvolver uma ferramenta visando a comunicação entre clientes e empresas focados no público de salões de beleza, com o intuito de facilitar a busca por salões e agendamento.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6797562" y="7863840"/>
            <a:ext cx="14096095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OBJETIVOS</a:t>
            </a:r>
          </a:p>
          <a:p>
            <a:r>
              <a:rPr lang="pt-BR" sz="4800" dirty="0"/>
              <a:t>Com a falta de tempo das pessoas e os avanços da internet e dispositivos móveis, o desenvolvimento do aplicativo terá como foco uma busca fácil e rápida, para usuários que não possuem disponibilidade de tempo para realizar o agendamento nos estabelecimentos, assim como falta de conhecimento sobre os serviços a qual se procura e manter-se informado sobre promoções e assuntos relacionados ao salão.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7403" y="15674142"/>
            <a:ext cx="140960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TECNOLOGIAS UTILIZADAS</a:t>
            </a:r>
          </a:p>
          <a:p>
            <a:endParaRPr lang="pt-BR" sz="3600" dirty="0"/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ANDROID STUDIO 3.1.4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JDK JAVA 9.0.1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AMAZON WEB SERVICE EC2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RETROFIT, SLIM FRAMEWORK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PHP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MYSQL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775790" y="15562221"/>
            <a:ext cx="1409609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CONCLUSÃO</a:t>
            </a:r>
          </a:p>
          <a:p>
            <a:r>
              <a:rPr lang="pt-BR" sz="4800" dirty="0"/>
              <a:t>Este trabalho teve como objetivo a criação de um aplicativo voltado para salões de beleza e que possa auxiliar na comunicação entre empresas e clientes, gerenciamento de agendamentos, e notificações entre a empresa e seus clientes. Pode-se dizer que foi possível criar a ferramenta proposta, utilizando as tecnologias atuais para desenvolvimento de aplicativos.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61618" y="21959443"/>
            <a:ext cx="1409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TELAS DO PROJETO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61617" y="34707957"/>
            <a:ext cx="2951026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PRINCIPAIS REFERÊNCIAS BIBLIOGRÁFICAS</a:t>
            </a:r>
          </a:p>
          <a:p>
            <a:endParaRPr lang="pt-BR" sz="4000" dirty="0"/>
          </a:p>
          <a:p>
            <a:pPr algn="just"/>
            <a:r>
              <a:rPr lang="pt-BR" sz="4400" dirty="0"/>
              <a:t>Mercado de dispositivos fechou 2017 com 2,28 bilhões de unidades 2018. 2018. Disponível em: &lt;http://www.telesintese.com.br/smartphones-e-segmento-ultramobile-impulsionam-receita-de-dispositivos/&gt;. Acesso em: 12 de setembro de 2018</a:t>
            </a:r>
          </a:p>
          <a:p>
            <a:pPr algn="just"/>
            <a:endParaRPr lang="pt-BR" sz="4400" dirty="0"/>
          </a:p>
          <a:p>
            <a:pPr algn="just"/>
            <a:r>
              <a:rPr lang="pt-BR" sz="4400" dirty="0" err="1"/>
              <a:t>Ciriaco</a:t>
            </a:r>
            <a:r>
              <a:rPr lang="pt-BR" sz="4400" dirty="0"/>
              <a:t>, Douglas. Mais de 5 bilhões de pessoas usam celular no mundo, aponta pesquisa. Disponível em: &lt;https://www.tecmundo.com.br/celular/117849-5-bilhoes-pessoas-usam-celular-mundo-pesquisa.htm&gt; 2017. Acesso em: 12 de setembro de 2018.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61617" y="41193720"/>
            <a:ext cx="29510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¹ - Graduando(s) </a:t>
            </a:r>
            <a:r>
              <a:rPr lang="pt-BR" sz="3200" b="1">
                <a:solidFill>
                  <a:schemeClr val="bg1"/>
                </a:solidFill>
              </a:rPr>
              <a:t>de 2018 </a:t>
            </a:r>
            <a:r>
              <a:rPr lang="pt-BR" sz="3200" b="1" dirty="0">
                <a:solidFill>
                  <a:schemeClr val="bg1"/>
                </a:solidFill>
              </a:rPr>
              <a:t>do curso de Sistemas de Informação, da Universidade de Franca.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² - Professor(a) Orientador(a) do curso de Sistemas de Informação, da Universidade de Franca.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49F96B-6482-48D7-AB1E-36ECB43C695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4861"/>
          <a:stretch/>
        </p:blipFill>
        <p:spPr>
          <a:xfrm>
            <a:off x="1583779" y="23233386"/>
            <a:ext cx="7200000" cy="108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2EA9B2-CC97-4D63-8CBD-6BD35425D209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519" t="3981" r="519" b="264"/>
          <a:stretch/>
        </p:blipFill>
        <p:spPr>
          <a:xfrm>
            <a:off x="9553150" y="23229744"/>
            <a:ext cx="7200000" cy="108000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F9016E8-6CFA-42C4-8320-3B969D373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8563" y="23192960"/>
            <a:ext cx="13216946" cy="513394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2ADA250-9BC1-4574-884D-76CD0BCEEB6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598563" y="28471280"/>
            <a:ext cx="13215600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378</Words>
  <Application>Microsoft Office PowerPoint</Application>
  <PresentationFormat>Personalizar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Dheyson Wildny</dc:creator>
  <cp:lastModifiedBy>Rodrigo</cp:lastModifiedBy>
  <cp:revision>27</cp:revision>
  <dcterms:created xsi:type="dcterms:W3CDTF">2016-10-28T02:19:30Z</dcterms:created>
  <dcterms:modified xsi:type="dcterms:W3CDTF">2018-10-24T15:36:14Z</dcterms:modified>
</cp:coreProperties>
</file>